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>
        <p:scale>
          <a:sx n="75" d="100"/>
          <a:sy n="75" d="100"/>
        </p:scale>
        <p:origin x="25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68A2A-BD26-4282-97F3-233B3FDAF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EF00B5-8347-4E96-8177-D418E6D04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F0F4F4-B638-40DE-B5C7-84E3077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37DB5-B15E-4418-B228-F68CD644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0840AB-2A6C-4646-9D54-B4251E01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42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429240-E01C-4C6E-A57C-480C13C6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9A28D5-CAE5-41AA-9CB5-65BEF8B0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0A4A6-C4DE-4C49-B13B-0D78FA7F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8E38B1-6CC8-4BA3-82DA-5077BF0A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621D57-FAE8-45A1-9629-65D48313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7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DE92C2-F21E-4566-9313-64E50C66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B3D729-860A-45A6-8E34-5746230BE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7AEE69-A59B-4B36-962C-729F6E63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0BEC54-6167-4621-9C58-F903B417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B6DFC0-7533-4559-BD55-FEC484F1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75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FE3539-C021-4ABE-8961-9BB644AF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B5F4CA-F34C-41FE-BD2F-3F0D4610E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D6F426-579B-40B0-A82F-A825068C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945C5-D2DE-4CE8-AE81-71892364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DC9FFC-E19C-4B87-8A83-6DF75A48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55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185BB-20EC-4466-9259-9E267DFD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E312D3-9E3B-40C6-97DB-F206E364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42374F-578D-4CC2-84DB-DE198138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B53D98-06CC-4F8A-A660-ADC7025D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D0BC6F-275F-4E1D-9307-33DDA1FC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6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3163E-0B66-4690-B4D7-074D4D22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77B554-E2E6-4EEB-B139-F1430FEA0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07F786-C6A8-4E8D-BFFF-EFE1A4A0C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0C09C7-C9B4-4897-A3E7-43FC7975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993CBD-DBEC-42B4-8CAD-C26733E1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4EA144-C3E1-4943-BDCC-86329103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0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6F591D-19D9-45AE-B824-8C10C008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C165AD-B991-4F4D-9FD1-9D9D3ABDF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4BA94A-78F7-486F-8EF6-96BAB4642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E2FFF1-8390-4854-96A3-E4111D19B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B55416-930D-46AA-9CF4-81ED253EC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8A82405-E37D-4A49-A418-43F347EF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AFD811A-1649-4866-9C51-202EDCB3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A9A15AB-5278-44E9-846D-7AD956B6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2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15040-0728-46BF-B403-FEADDECD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F4C68C-1CF1-445C-8D58-AF7DA92E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8976B6-6806-410B-BF21-F8475AC9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7463E7-686B-4F61-B95A-BDD1E9CE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95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99132F-5BA0-4D18-B819-BF213F22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1E6425-876B-49FD-B125-10152AE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A5BDCE-6493-441D-BB4E-B810D24F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20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072D48-DB45-4188-A68A-992ADB2F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FFF180-A231-438D-BC6E-6F62765E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BB7975-7498-43D8-BC44-5C21B2E67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2FDE3C-B668-4618-9CC5-BFDCC6D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A2938E-5D2B-4D44-B443-F84B706D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A79047-4620-44BD-9A3C-93D51415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89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EC66B-55F1-4201-BED1-299F2E00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772C41-A36E-4C0B-8792-2F8BD528C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F1E613-7ED9-4B6F-8945-38E1A54E2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25C929-5455-4AAF-ADB0-163CD368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25BABE-40FD-4039-B629-98F61000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B9C8A0-6124-4B35-90B0-5BAC0750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61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1213C5D-C47F-4067-9F63-8A5C4F26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0E4F2E-9D65-451B-A121-A50CC6F7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3F282E-2E80-49B2-96AA-7A234B9AA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6ABE-E238-4050-82F2-0A78E1B6A837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4BBBE3-2606-4AAE-9CA5-66CF4F7F4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15D3C2-86AE-46ED-A019-E418BCF58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6B11-231E-4AA9-AB99-B26642D3C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27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ordart.com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nline-audio-converter.com/it/" TargetMode="External"/><Relationship Id="rId4" Type="http://schemas.openxmlformats.org/officeDocument/2006/relationships/hyperlink" Target="https://it.qr-code-generato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marcariasabbioneta.edu.it/spazio-primari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pdf.com/it" TargetMode="External"/><Relationship Id="rId2" Type="http://schemas.openxmlformats.org/officeDocument/2006/relationships/hyperlink" Target="https://acrobat.adobe.com/it/it/acrobat/acrobat-pro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a7cc33be-4a98-457d-80f5-9347866fd139_1586290043093" TargetMode="External"/><Relationship Id="rId2" Type="http://schemas.openxmlformats.org/officeDocument/2006/relationships/hyperlink" Target="https://wordwall.net/it/resource/1022181/le-dopp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puzzle.com/media/5e8ac73196049e3f26f01bcd" TargetMode="External"/><Relationship Id="rId4" Type="http://schemas.openxmlformats.org/officeDocument/2006/relationships/hyperlink" Target="https://www.youtube.com/watch?v=PTg0L9IqEc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rdwall.net/it/resource/1022181/le-doppi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kahoot.it/challenge/a7cc33be-4a98-457d-80f5-9347866fd139_158629004309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g0L9IqEcc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PTg0L9IqEcc?feature=oembed" TargetMode="External"/><Relationship Id="rId6" Type="http://schemas.openxmlformats.org/officeDocument/2006/relationships/image" Target="../media/image6.png"/><Relationship Id="rId5" Type="http://schemas.openxmlformats.org/officeDocument/2006/relationships/hyperlink" Target="https://edpuzzle.com/media/5e8ac73196049e3f26f01bc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d360.istreetview.com/" TargetMode="External"/><Relationship Id="rId2" Type="http://schemas.openxmlformats.org/officeDocument/2006/relationships/hyperlink" Target="https://istreetview.com/CAoSLEFGMVFpcE8wX3NuVlo1QnpGb1NDYk14eHd2a0RsY0lLNGVPdl9RTUlKVzc2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https://www.thinglink.com/mediacard/82178002540455526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library/-LTvi3Jy1MqiID6xL6o6/book/HRZPu0lhQ7WewzrgJb8lRw" TargetMode="External"/><Relationship Id="rId2" Type="http://schemas.openxmlformats.org/officeDocument/2006/relationships/hyperlink" Target="%3cdiv%20style=%22display:inline-block;vertical-align:top;width:300px;margin:20px%20auto;color:#333;background: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666F2D-D4E6-471D-BF4C-0F3350E46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397945"/>
            <a:ext cx="6105194" cy="2031055"/>
          </a:xfrm>
        </p:spPr>
        <p:txBody>
          <a:bodyPr>
            <a:normAutofit/>
          </a:bodyPr>
          <a:lstStyle/>
          <a:p>
            <a:r>
              <a:rPr lang="it-IT" sz="4700" b="1" dirty="0">
                <a:solidFill>
                  <a:schemeClr val="bg1"/>
                </a:solidFill>
              </a:rPr>
              <a:t>PROPOSTE DI FORMAZIOINE </a:t>
            </a:r>
            <a:br>
              <a:rPr lang="it-IT" sz="4700" b="1" dirty="0">
                <a:solidFill>
                  <a:schemeClr val="bg1"/>
                </a:solidFill>
              </a:rPr>
            </a:br>
            <a:r>
              <a:rPr lang="it-IT" sz="4700" b="1" dirty="0">
                <a:solidFill>
                  <a:schemeClr val="bg1"/>
                </a:solidFill>
              </a:rPr>
              <a:t>A.S2019/20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3BB889-8915-4E9B-BB7D-A1385BDCC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3648323"/>
            <a:ext cx="6105194" cy="1811732"/>
          </a:xfrm>
        </p:spPr>
        <p:txBody>
          <a:bodyPr>
            <a:normAutofit fontScale="85000" lnSpcReduction="10000"/>
          </a:bodyPr>
          <a:lstStyle/>
          <a:p>
            <a:r>
              <a:rPr lang="it-IT" sz="5100" dirty="0">
                <a:solidFill>
                  <a:srgbClr val="FFFFFF"/>
                </a:solidFill>
              </a:rPr>
              <a:t>SOFTWARE ACQUISTABILI  </a:t>
            </a:r>
          </a:p>
          <a:p>
            <a:r>
              <a:rPr lang="it-IT" sz="5100" dirty="0">
                <a:solidFill>
                  <a:srgbClr val="FFFFFF"/>
                </a:solidFill>
              </a:rPr>
              <a:t>ED ALTRI STRUMENTI SMART PER LA DIDATTICA </a:t>
            </a:r>
          </a:p>
          <a:p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CAD168-FF47-49EE-A216-DC13F2A33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ESTENSIONI DI GOOGLE</a:t>
            </a:r>
            <a:br>
              <a:rPr lang="it-IT" dirty="0"/>
            </a:br>
            <a:r>
              <a:rPr lang="it-IT" sz="2000" dirty="0"/>
              <a:t>PICCOLI PROGRAMMI CHE INSTALLO SUL BROWSER CHROME CHE SI ATTIVANO IN MODO AUTOMATICO </a:t>
            </a:r>
            <a:r>
              <a:rPr lang="it-IT" sz="2000" b="1" dirty="0"/>
              <a:t>CLICCANDO SULL’ICONA CORRISPONDENTE </a:t>
            </a:r>
            <a:r>
              <a:rPr lang="it-IT" sz="2000" dirty="0"/>
              <a:t>QUINDI DI IMMEDIATO UTILIZZO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C4E461-CDED-4A46-AA73-897D6DBBF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ANNOTAZIONE SOTTOLINEATURA PDF E PAGIN WEB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98260A-2449-4E94-9039-285267A7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24" y="4383244"/>
            <a:ext cx="9144000" cy="7435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099C26-5570-490F-AC91-FD732F2034E6}"/>
              </a:ext>
            </a:extLst>
          </p:cNvPr>
          <p:cNvSpPr txBox="1"/>
          <p:nvPr/>
        </p:nvSpPr>
        <p:spPr>
          <a:xfrm>
            <a:off x="867103" y="5565228"/>
            <a:ext cx="994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READ AND WRITE-KAMI PDF-SMALL PDF-TRASLATOR-DUALLES-TOOGLE-</a:t>
            </a:r>
          </a:p>
        </p:txBody>
      </p:sp>
    </p:spTree>
    <p:extLst>
      <p:ext uri="{BB962C8B-B14F-4D97-AF65-F5344CB8AC3E}">
        <p14:creationId xmlns:p14="http://schemas.microsoft.com/office/powerpoint/2010/main" val="176308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914">
              <a:srgbClr val="C6D5EC"/>
            </a:gs>
            <a:gs pos="29229">
              <a:srgbClr val="D8E2F2"/>
            </a:gs>
            <a:gs pos="11470">
              <a:srgbClr val="EAEF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75253B5-7C5F-48C2-AE68-FB9DC9E7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0000"/>
                </a:solidFill>
              </a:rPr>
              <a:t>PICCOLI STRUMENTI SMART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D87911-3D4C-413A-B2E9-1F71D842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</p:spPr>
        <p:txBody>
          <a:bodyPr anchor="ctr">
            <a:normAutofit/>
          </a:bodyPr>
          <a:lstStyle/>
          <a:p>
            <a:r>
              <a:rPr lang="it-IT" sz="2000" u="sng" dirty="0">
                <a:solidFill>
                  <a:srgbClr val="000000"/>
                </a:solidFill>
                <a:hlinkClick r:id="rId3"/>
              </a:rPr>
              <a:t>WORDART (nuvole di parole)</a:t>
            </a:r>
            <a:r>
              <a:rPr lang="it-IT" sz="2000" u="sng" dirty="0">
                <a:solidFill>
                  <a:srgbClr val="000000"/>
                </a:solidFill>
              </a:rPr>
              <a:t>: MAPPE COGNITIVE IN FORMA GRAFICA</a:t>
            </a:r>
            <a:endParaRPr lang="it-IT" sz="2000" dirty="0">
              <a:solidFill>
                <a:srgbClr val="000000"/>
              </a:solidFill>
            </a:endParaRPr>
          </a:p>
          <a:p>
            <a:endParaRPr lang="it-IT" sz="2000" dirty="0">
              <a:solidFill>
                <a:srgbClr val="000000"/>
              </a:solidFill>
            </a:endParaRPr>
          </a:p>
          <a:p>
            <a:r>
              <a:rPr lang="it-IT" sz="2000" u="sng" dirty="0">
                <a:solidFill>
                  <a:srgbClr val="000000"/>
                </a:solidFill>
                <a:hlinkClick r:id="rId4"/>
              </a:rPr>
              <a:t>QRCODE GENERATOR</a:t>
            </a:r>
            <a:r>
              <a:rPr lang="it-IT" sz="2000" u="sng" dirty="0">
                <a:solidFill>
                  <a:srgbClr val="000000"/>
                </a:solidFill>
              </a:rPr>
              <a:t>: FRUIZIONE DI CONTENUTI DA SMARTPHONE</a:t>
            </a:r>
          </a:p>
          <a:p>
            <a:endParaRPr lang="it-IT" sz="20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2000" u="sng" dirty="0">
                <a:solidFill>
                  <a:srgbClr val="000000"/>
                </a:solidFill>
                <a:hlinkClick r:id="rId5"/>
              </a:rPr>
              <a:t>CONVERTITORE AUDIO</a:t>
            </a:r>
            <a:r>
              <a:rPr lang="it-IT" sz="2000" u="sng" dirty="0">
                <a:solidFill>
                  <a:srgbClr val="000000"/>
                </a:solidFill>
              </a:rPr>
              <a:t>: PER INSERIRE REGISTRAZIONI H</a:t>
            </a:r>
            <a:endParaRPr lang="it-IT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magine 8" descr="Immagine che contiene dispositivo&#10;&#10;Descrizione generata automaticamente">
            <a:extLst>
              <a:ext uri="{FF2B5EF4-FFF2-40B4-BE49-F238E27FC236}">
                <a16:creationId xmlns:a16="http://schemas.microsoft.com/office/drawing/2014/main" id="{1F4FBC18-D542-48A8-8969-D0A32FAA9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92" y="238351"/>
            <a:ext cx="2429582" cy="2429582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8D5CAD2-8C17-45F1-B2B0-9AA825986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28" y="3610727"/>
            <a:ext cx="1606964" cy="1606964"/>
          </a:xfrm>
          <a:prstGeom prst="rect">
            <a:avLst/>
          </a:prstGeom>
        </p:spPr>
      </p:pic>
      <p:sp>
        <p:nvSpPr>
          <p:cNvPr id="22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534AD8-1C73-4F52-8049-87DC1B649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945" y="5010263"/>
            <a:ext cx="1877362" cy="16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9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A94A725-13D8-433B-8B68-C8D1D8A2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4" y="769441"/>
            <a:ext cx="9523190" cy="557106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1F45F8-7C34-4525-A99D-5F910145A68C}"/>
              </a:ext>
            </a:extLst>
          </p:cNvPr>
          <p:cNvSpPr txBox="1"/>
          <p:nvPr/>
        </p:nvSpPr>
        <p:spPr>
          <a:xfrm>
            <a:off x="1200602" y="480060"/>
            <a:ext cx="10209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hlinkClick r:id="rId3"/>
              </a:rPr>
              <a:t>PAGINA DEL SITO ISTITUZIONALE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89483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8817F-6AAB-4EB0-80FE-DA092C5B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TRE AMBITI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850756-0B4C-4C5D-8ECC-1D4CA1521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4000" dirty="0"/>
              <a:t>SUITE DI GOOGLE: USO DI DRIVE E LINK DI CONDIVISIONE (alternativa all’invio di singoli documenti)</a:t>
            </a:r>
          </a:p>
          <a:p>
            <a:pPr marL="0" indent="0">
              <a:buNone/>
            </a:pPr>
            <a:endParaRPr lang="it-IT" sz="4000" dirty="0"/>
          </a:p>
          <a:p>
            <a:r>
              <a:rPr lang="it-IT" sz="4000" dirty="0"/>
              <a:t>PROGRAMMI ACQUISTATI IN LICENZA ANNUALE</a:t>
            </a:r>
          </a:p>
          <a:p>
            <a:endParaRPr lang="it-IT" sz="4000" dirty="0"/>
          </a:p>
          <a:p>
            <a:pPr marL="0" indent="0">
              <a:buNone/>
            </a:pPr>
            <a:endParaRPr lang="it-IT" sz="4000" dirty="0"/>
          </a:p>
          <a:p>
            <a:r>
              <a:rPr lang="it-IT" sz="4000" dirty="0"/>
              <a:t>SOLUZIONI SMART COME ESTENSIONI DI GOOGLE CHROME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665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D4BD2-EC59-4E3D-8380-40FD39DAA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42951"/>
            <a:ext cx="9144000" cy="3422649"/>
          </a:xfrm>
        </p:spPr>
        <p:txBody>
          <a:bodyPr>
            <a:normAutofit fontScale="90000"/>
          </a:bodyPr>
          <a:lstStyle/>
          <a:p>
            <a:r>
              <a:rPr lang="it-IT" dirty="0"/>
              <a:t>  </a:t>
            </a:r>
            <a:r>
              <a:rPr lang="it-IT" sz="4800" b="1" u="sng" dirty="0"/>
              <a:t>PROGRAMMI SEGNALATI DAI DOCENTI</a:t>
            </a:r>
            <a:br>
              <a:rPr lang="it-IT" sz="4800" b="1" u="sng" dirty="0"/>
            </a:br>
            <a:br>
              <a:rPr lang="it-IT" sz="4800" dirty="0"/>
            </a:br>
            <a:r>
              <a:rPr lang="it-IT" sz="4000" dirty="0">
                <a:hlinkClick r:id="rId2"/>
              </a:rPr>
              <a:t>ADOBE  ACROBAT PRO DC</a:t>
            </a:r>
            <a:r>
              <a:rPr lang="it-IT" sz="4000" dirty="0"/>
              <a:t>/ </a:t>
            </a:r>
            <a:r>
              <a:rPr lang="it-IT" sz="4000" dirty="0">
                <a:hlinkClick r:id="rId3"/>
              </a:rPr>
              <a:t>SMALL PDF </a:t>
            </a:r>
            <a:r>
              <a:rPr lang="it-IT" sz="4000" dirty="0"/>
              <a:t>(CONVERTE/MODIFICA)</a:t>
            </a:r>
            <a:br>
              <a:rPr lang="it-IT" sz="4000" dirty="0"/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SCREENCAST O MATIC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possible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uso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spiegazioni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rinforzo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rispetto a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quella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fornita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classe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1735D8-6D56-4CA3-AFCC-63E0F211B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5463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POSSIAMO: </a:t>
            </a:r>
            <a:r>
              <a:rPr lang="en-US" b="1" dirty="0" err="1"/>
              <a:t>Registrazione</a:t>
            </a:r>
            <a:r>
              <a:rPr lang="en-US" b="1" dirty="0"/>
              <a:t> di </a:t>
            </a:r>
            <a:r>
              <a:rPr lang="en-US" b="1" dirty="0" err="1"/>
              <a:t>videolezioni</a:t>
            </a:r>
            <a:r>
              <a:rPr lang="en-US" b="1" dirty="0"/>
              <a:t> da </a:t>
            </a:r>
            <a:r>
              <a:rPr lang="en-US" b="1" dirty="0" err="1"/>
              <a:t>caricare</a:t>
            </a:r>
            <a:r>
              <a:rPr lang="en-US" b="1" dirty="0"/>
              <a:t> </a:t>
            </a:r>
            <a:r>
              <a:rPr lang="en-US" b="1" dirty="0" err="1"/>
              <a:t>sul</a:t>
            </a:r>
            <a:r>
              <a:rPr lang="en-US" b="1" dirty="0"/>
              <a:t> pc, </a:t>
            </a:r>
            <a:r>
              <a:rPr lang="en-US" b="1" dirty="0" err="1"/>
              <a:t>pubblicare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Drive o </a:t>
            </a:r>
            <a:r>
              <a:rPr lang="en-US" b="1" dirty="0" err="1"/>
              <a:t>Youtube</a:t>
            </a:r>
            <a:r>
              <a:rPr lang="en-US" b="1" dirty="0"/>
              <a:t>.</a:t>
            </a:r>
          </a:p>
          <a:p>
            <a:r>
              <a:rPr lang="en-US" b="1" dirty="0"/>
              <a:t> VERSIONE PRO: </a:t>
            </a:r>
            <a:r>
              <a:rPr lang="en-US" b="1" dirty="0" err="1"/>
              <a:t>aggiungere</a:t>
            </a:r>
            <a:r>
              <a:rPr lang="en-US" b="1" dirty="0"/>
              <a:t> camera, </a:t>
            </a:r>
            <a:r>
              <a:rPr lang="en-US" b="1" dirty="0" err="1"/>
              <a:t>disegno</a:t>
            </a:r>
            <a:r>
              <a:rPr lang="en-US" b="1" dirty="0"/>
              <a:t> e  zoom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schermo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 err="1"/>
              <a:t>modifica</a:t>
            </a:r>
            <a:r>
              <a:rPr lang="en-US" b="1" dirty="0"/>
              <a:t> audio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919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932D6-992A-4658-A0EF-D6495E39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4" y="180304"/>
            <a:ext cx="10709856" cy="2360390"/>
          </a:xfrm>
        </p:spPr>
        <p:txBody>
          <a:bodyPr>
            <a:normAutofit/>
          </a:bodyPr>
          <a:lstStyle/>
          <a:p>
            <a:r>
              <a:rPr lang="it-IT" sz="4000" b="1" dirty="0"/>
              <a:t>SITI DIDATTICI PER CREARE ESERCIZI E LEZIONI </a:t>
            </a:r>
            <a:r>
              <a:rPr lang="it-IT" sz="4000" dirty="0"/>
              <a:t>CON LA POSSIBIITA’ DI </a:t>
            </a:r>
            <a:r>
              <a:rPr lang="it-IT" sz="4000" b="1" dirty="0"/>
              <a:t>CREARE CLASSI REGISTRANDO GLI ALUNNI</a:t>
            </a:r>
            <a:r>
              <a:rPr lang="it-IT" sz="4000" dirty="0"/>
              <a:t>, ANCHE SENZA MAIL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B2D91F-48E9-454D-B7A8-0EF3DB43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2160967"/>
            <a:ext cx="10515600" cy="402393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it-IT" dirty="0"/>
              <a:t>  </a:t>
            </a:r>
            <a:r>
              <a:rPr lang="it-IT" u="sng" dirty="0">
                <a:hlinkClick r:id="rId2"/>
              </a:rPr>
              <a:t>WORDWALL</a:t>
            </a:r>
            <a:r>
              <a:rPr lang="it-IT" dirty="0"/>
              <a:t> : test, verifiche, giochi con possibilità di creare classi</a:t>
            </a:r>
          </a:p>
          <a:p>
            <a:pPr lvl="0"/>
            <a:r>
              <a:rPr lang="it-IT" dirty="0"/>
              <a:t> </a:t>
            </a:r>
            <a:r>
              <a:rPr lang="it-IT" u="sng" dirty="0">
                <a:hlinkClick r:id="rId3"/>
              </a:rPr>
              <a:t> KAHOOT  </a:t>
            </a:r>
            <a:r>
              <a:rPr lang="it-IT" dirty="0"/>
              <a:t>: crea quiz</a:t>
            </a:r>
          </a:p>
          <a:p>
            <a:pPr lvl="0"/>
            <a:r>
              <a:rPr lang="it-IT" u="sng" dirty="0">
                <a:hlinkClick r:id="rId4"/>
              </a:rPr>
              <a:t>  PAWTOON</a:t>
            </a:r>
            <a:r>
              <a:rPr lang="it-IT" dirty="0"/>
              <a:t> EDUCATION: crea videolezioni con personaggi preimpostati ed animazioni (</a:t>
            </a:r>
            <a:r>
              <a:rPr lang="it-IT" dirty="0" err="1"/>
              <a:t>ovimenti</a:t>
            </a:r>
            <a:r>
              <a:rPr lang="it-IT" dirty="0"/>
              <a:t>, </a:t>
            </a:r>
            <a:r>
              <a:rPr lang="it-IT" dirty="0" err="1"/>
              <a:t>scirttura</a:t>
            </a:r>
            <a:r>
              <a:rPr lang="it-IT" dirty="0"/>
              <a:t>, transizioni di diapositive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lvl="0"/>
            <a:r>
              <a:rPr lang="it-IT" u="sng" dirty="0">
                <a:hlinkClick r:id="rId5"/>
              </a:rPr>
              <a:t>  ED PUZZLE</a:t>
            </a:r>
            <a:r>
              <a:rPr lang="it-IT" dirty="0"/>
              <a:t>: usa video da </a:t>
            </a:r>
            <a:r>
              <a:rPr lang="it-IT" dirty="0" err="1"/>
              <a:t>youtube</a:t>
            </a:r>
            <a:r>
              <a:rPr lang="it-IT" dirty="0"/>
              <a:t> o propri inserendo, con uno stop, quiz, domande ed altro, consente di creare classi</a:t>
            </a:r>
          </a:p>
          <a:p>
            <a:r>
              <a:rPr lang="it-IT" u="sng" dirty="0"/>
              <a:t>THINGLINK:</a:t>
            </a:r>
            <a:r>
              <a:rPr lang="it-IT" dirty="0"/>
              <a:t> sito che rende interattive immagini anche a 360°,prese da mappe o </a:t>
            </a:r>
            <a:r>
              <a:rPr lang="it-IT" dirty="0" err="1"/>
              <a:t>proprie,o</a:t>
            </a:r>
            <a:r>
              <a:rPr lang="it-IT" dirty="0"/>
              <a:t> sfruttando street </a:t>
            </a:r>
            <a:r>
              <a:rPr lang="it-IT" dirty="0" err="1"/>
              <a:t>view</a:t>
            </a:r>
            <a:r>
              <a:rPr lang="it-IT" dirty="0"/>
              <a:t>: si inseriscono  “punti di interesse” sotto forma di  icone, che collego a  foto, link, video, quiz o documenti di approfondimento. Di grande impatto, visualizzabile anche con visori VR.</a:t>
            </a:r>
          </a:p>
          <a:p>
            <a:r>
              <a:rPr lang="it-IT" dirty="0"/>
              <a:t>SOCRATIVE, PREZI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121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2D62FDA-CADC-44C4-B1AA-8F530E7B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 E QUIZ INTERATTIVI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5803BF-EB4B-40BC-80ED-A935BD8E3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>
                <a:hlinkClick r:id="rId2"/>
              </a:rPr>
              <a:t>WORDWALL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89D29F4-8B94-4AD9-8E7A-BB20E26FF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3056241"/>
            <a:ext cx="5157787" cy="2582256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1806EA1-3BAF-472B-8D19-621AFEBEE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u="sng" dirty="0">
                <a:hlinkClick r:id="rId4"/>
              </a:rPr>
              <a:t>KAHOOT  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9FC85CA-3CDF-446B-B3E9-A265C9986A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172200" y="3268093"/>
            <a:ext cx="5183188" cy="21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3436D-3A17-49BE-B7AA-51CC9755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434A2-C59A-425F-8FAC-61EF1F7F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6524"/>
            <a:ext cx="5157787" cy="117855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u="sng" dirty="0">
                <a:hlinkClick r:id="rId3"/>
              </a:rPr>
              <a:t>  PAWTOON</a:t>
            </a:r>
            <a:r>
              <a:rPr lang="it-IT" dirty="0"/>
              <a:t> EDUCATION: crea videolezioni animate</a:t>
            </a:r>
          </a:p>
        </p:txBody>
      </p:sp>
      <p:pic>
        <p:nvPicPr>
          <p:cNvPr id="7" name="Elementi multimediali online 6" title="I numeri romani">
            <a:hlinkClick r:id="" action="ppaction://media"/>
            <a:extLst>
              <a:ext uri="{FF2B5EF4-FFF2-40B4-BE49-F238E27FC236}">
                <a16:creationId xmlns:a16="http://schemas.microsoft.com/office/drawing/2014/main" id="{7E575443-12E0-4F8F-88B3-4D34D95B9AA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9788" y="2895600"/>
            <a:ext cx="5157787" cy="290195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3DD838-820C-40C9-8F7D-1DFA458F3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u="sng" dirty="0">
                <a:hlinkClick r:id="rId5"/>
              </a:rPr>
              <a:t>  ED PUZZLE</a:t>
            </a:r>
            <a:r>
              <a:rPr lang="it-IT" u="sng" dirty="0"/>
              <a:t>: inserisce nei video </a:t>
            </a:r>
            <a:r>
              <a:rPr lang="it-IT" u="sng" dirty="0" err="1"/>
              <a:t>domande,quiz</a:t>
            </a:r>
            <a:r>
              <a:rPr lang="it-IT" u="sng" dirty="0"/>
              <a:t> documenti e richiede risposte per proseguire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1CDFDDC-7689-4210-AA80-C136C7F487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437348" y="2505075"/>
            <a:ext cx="465289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A48FECDA-2541-431E-8127-7858CE73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42112" cy="1600200"/>
          </a:xfrm>
        </p:spPr>
        <p:txBody>
          <a:bodyPr/>
          <a:lstStyle/>
          <a:p>
            <a:r>
              <a:rPr lang="it-IT" u="sng" dirty="0"/>
              <a:t>THINGLINK +</a:t>
            </a:r>
            <a:r>
              <a:rPr lang="it-IT" u="sng" dirty="0">
                <a:hlinkClick r:id="rId2"/>
              </a:rPr>
              <a:t> ISTREETVIEW</a:t>
            </a:r>
            <a:r>
              <a:rPr lang="it-IT" u="sng" dirty="0"/>
              <a:t> + </a:t>
            </a:r>
            <a:r>
              <a:rPr lang="it-IT" u="sng" dirty="0">
                <a:hlinkClick r:id="rId3"/>
              </a:rPr>
              <a:t>STREETVIEW DOUNLOAD (foto 360°)</a:t>
            </a:r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8EFC1EE9-7511-444F-BC91-C73EE47F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700" y="2419350"/>
            <a:ext cx="6172200" cy="354473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0CC03AF-61C9-490D-88A8-DF72A6EA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it-IT" sz="2400" dirty="0"/>
              <a:t>Rende </a:t>
            </a:r>
            <a:r>
              <a:rPr lang="it-IT" sz="2400" b="1" dirty="0"/>
              <a:t>interattive immagini anche a 360°</a:t>
            </a:r>
            <a:r>
              <a:rPr lang="it-IT" sz="2400" dirty="0"/>
              <a:t>,prese da </a:t>
            </a:r>
            <a:r>
              <a:rPr lang="it-IT" sz="2400" dirty="0" err="1"/>
              <a:t>maps</a:t>
            </a:r>
            <a:r>
              <a:rPr lang="it-IT" sz="2400" dirty="0"/>
              <a:t> sfruttando street </a:t>
            </a:r>
            <a:r>
              <a:rPr lang="it-IT" sz="2400" dirty="0" err="1"/>
              <a:t>view</a:t>
            </a:r>
            <a:r>
              <a:rPr lang="it-IT" sz="2400" dirty="0"/>
              <a:t> o da proprie foto: si inseriscono  </a:t>
            </a:r>
            <a:r>
              <a:rPr lang="it-IT" sz="2400" b="1" dirty="0"/>
              <a:t>“punti di interesse</a:t>
            </a:r>
            <a:r>
              <a:rPr lang="it-IT" sz="2400" dirty="0"/>
              <a:t>” sotto forma </a:t>
            </a:r>
            <a:r>
              <a:rPr lang="it-IT" sz="2400" b="1" dirty="0"/>
              <a:t>di  icone</a:t>
            </a:r>
            <a:r>
              <a:rPr lang="it-IT" sz="2400" dirty="0"/>
              <a:t>, </a:t>
            </a:r>
            <a:r>
              <a:rPr lang="it-IT" sz="2400" b="1" dirty="0"/>
              <a:t>che collego </a:t>
            </a:r>
            <a:r>
              <a:rPr lang="it-IT" sz="2400" dirty="0"/>
              <a:t>a  foto, link, video, quiz o documenti di approfondimento. Di grande impatto, visualizzabile anche con </a:t>
            </a:r>
            <a:r>
              <a:rPr lang="it-IT" sz="2400" b="1" dirty="0"/>
              <a:t>visori VR.</a:t>
            </a:r>
          </a:p>
          <a:p>
            <a:pPr lvl="0"/>
            <a:endParaRPr lang="it-IT" sz="2400" dirty="0"/>
          </a:p>
          <a:p>
            <a:endParaRPr lang="it-IT" dirty="0"/>
          </a:p>
        </p:txBody>
      </p:sp>
      <p:pic>
        <p:nvPicPr>
          <p:cNvPr id="12" name="Immagine 11">
            <a:hlinkClick r:id="rId4"/>
            <a:extLst>
              <a:ext uri="{FF2B5EF4-FFF2-40B4-BE49-F238E27FC236}">
                <a16:creationId xmlns:a16="http://schemas.microsoft.com/office/drawing/2014/main" id="{9D6FD550-C685-4A4F-9095-93151709F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2152491"/>
            <a:ext cx="6919973" cy="38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352CD-F6F2-4B9E-9A03-DB0FC4C5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4E00F8-074E-4F09-8EB4-FF1EBA7EE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u="sng" dirty="0">
                <a:hlinkClick r:id="rId2" action="ppaction://hlinkfile"/>
              </a:rPr>
              <a:t>BOOK CREATOR</a:t>
            </a:r>
            <a:endParaRPr lang="it-IT" dirty="0"/>
          </a:p>
        </p:txBody>
      </p:sp>
      <p:pic>
        <p:nvPicPr>
          <p:cNvPr id="7" name="Segnaposto contenuto 6">
            <a:hlinkClick r:id="rId3"/>
            <a:extLst>
              <a:ext uri="{FF2B5EF4-FFF2-40B4-BE49-F238E27FC236}">
                <a16:creationId xmlns:a16="http://schemas.microsoft.com/office/drawing/2014/main" id="{18529A34-3597-46CC-9609-417D2F0C02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28764" y="2505075"/>
            <a:ext cx="4779834" cy="3684588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399B9CD-31B2-4F7A-B658-1E7253000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GOGOLE SUITE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B9884A7-5E14-41FE-A539-86B74E20AA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461483" y="2505075"/>
            <a:ext cx="260462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61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438</Words>
  <Application>Microsoft Office PowerPoint</Application>
  <PresentationFormat>Widescreen</PresentationFormat>
  <Paragraphs>41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PROPOSTE DI FORMAZIOINE  A.S2019/20</vt:lpstr>
      <vt:lpstr>Presentazione standard di PowerPoint</vt:lpstr>
      <vt:lpstr>TRE AMBITI</vt:lpstr>
      <vt:lpstr>  PROGRAMMI SEGNALATI DAI DOCENTI  ADOBE  ACROBAT PRO DC/ SMALL PDF (CONVERTE/MODIFICA) SCREENCAST O MATIC possible uso in spiegazioni di rinforzo rispetto a quella fornita in classe</vt:lpstr>
      <vt:lpstr>SITI DIDATTICI PER CREARE ESERCIZI E LEZIONI CON LA POSSIBIITA’ DI CREARE CLASSI REGISTRANDO GLI ALUNNI, ANCHE SENZA MAIL </vt:lpstr>
      <vt:lpstr>ESERCIZI E QUIZ INTERATTIVI</vt:lpstr>
      <vt:lpstr>Presentazione standard di PowerPoint</vt:lpstr>
      <vt:lpstr>THINGLINK + ISTREETVIEW + STREETVIEW DOUNLOAD (foto 360°)</vt:lpstr>
      <vt:lpstr>Presentazione standard di PowerPoint</vt:lpstr>
      <vt:lpstr>ESTENSIONI DI GOOGLE PICCOLI PROGRAMMI CHE INSTALLO SUL BROWSER CHROME CHE SI ATTIVANO IN MODO AUTOMATICO CLICCANDO SULL’ICONA CORRISPONDENTE QUINDI DI IMMEDIATO UTILIZZO</vt:lpstr>
      <vt:lpstr>PICCOLI STRUMENTI SMART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PROPOSTE DI FORMAZIOINE  A.S2019/20</dc:title>
  <dc:creator>Daniela Melli</dc:creator>
  <cp:lastModifiedBy>Daniela Melli</cp:lastModifiedBy>
  <cp:revision>14</cp:revision>
  <dcterms:created xsi:type="dcterms:W3CDTF">2020-04-08T09:35:21Z</dcterms:created>
  <dcterms:modified xsi:type="dcterms:W3CDTF">2020-04-08T15:46:54Z</dcterms:modified>
</cp:coreProperties>
</file>